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1982" r:id="rId2"/>
    <p:sldId id="2725" r:id="rId3"/>
    <p:sldId id="2726" r:id="rId4"/>
    <p:sldId id="2727" r:id="rId5"/>
    <p:sldId id="2728" r:id="rId6"/>
    <p:sldId id="2729" r:id="rId7"/>
    <p:sldId id="2730" r:id="rId8"/>
    <p:sldId id="2731" r:id="rId9"/>
  </p:sldIdLst>
  <p:sldSz cx="10160000" cy="5715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 Y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774"/>
    <a:srgbClr val="F1D152"/>
    <a:srgbClr val="18A0AB"/>
    <a:srgbClr val="0432FF"/>
    <a:srgbClr val="E1C8FF"/>
    <a:srgbClr val="44BBBE"/>
    <a:srgbClr val="D9F1F2"/>
    <a:srgbClr val="F0F9F9"/>
    <a:srgbClr val="00BABD"/>
    <a:srgbClr val="F2D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7" autoAdjust="0"/>
    <p:restoredTop sz="96965" autoAdjust="0"/>
  </p:normalViewPr>
  <p:slideViewPr>
    <p:cSldViewPr snapToGrid="0" snapToObjects="1">
      <p:cViewPr varScale="1">
        <p:scale>
          <a:sx n="223" d="100"/>
          <a:sy n="223" d="100"/>
        </p:scale>
        <p:origin x="208" y="85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2910-1649-1A4A-9385-756D084AA252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5138-B6EE-984E-8CA3-2BDB23EA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580E6-E293-134A-ADF6-F83EABE0B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153EF4-A0A5-1444-8BF3-2543D6756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D958B1-6617-544E-A114-D4678B52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B40D5B-C192-E343-ABAA-6E6A6EEC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C81FFB-BD9E-EE4F-AB03-86DACE25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E3E3CD-B0F6-1D48-B4C0-B9E6BD28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A2A137-DFD8-0B4E-A0C4-6D1BCB1B2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10D773-B90D-A54B-8C88-5F2F825F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0BC20B-B497-1147-8431-B40EB351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AFFB88-A201-B44D-9A9A-E251CC2E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13B0A9-E100-A942-B2B9-49DFF6331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A90F70-2D5F-B842-9788-5FE71357E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B5AC2E-6B81-5848-9C55-1B23E5E3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F4736F-CCB8-874D-ADF6-2B796964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D050AC-1EC9-C040-BBFF-ECBAC570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4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E3BC3-1FE3-9F4E-9E42-BBB73967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8E53CC-BD26-3D41-A6EE-3328E57A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3792FF-2252-AA40-AC4C-1BA8E022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951516-07CF-654E-B3DE-1AB5B359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563E98-34BF-3D4F-B769-99AD6A5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D7318-752B-3845-8BD0-C69D3DAF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6FB97A-A04B-8A4A-BD03-E3D702643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0DF074-082E-D048-B2BB-E4653D9E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F59E59-2E08-1749-8DFF-295C8580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1B2576-868E-9043-BAF6-EFF3BB48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4F7A1-CD15-FA4F-8854-40C06278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8A57AE-52B7-3549-97F7-6FCDF1489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0EAB43-8273-7742-AD28-D2FB5DA5C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50B741-DD44-3E4F-A3EA-CA8078A0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D5F81D-9CCD-BF48-B851-57C036A7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F86DCE-2F7A-D948-B168-867C212A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9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389550-6761-144C-949C-13AB35DE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81934C-F4DB-1948-8F7F-8B84B82F0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4015C8-60F9-9341-ABD2-D1DD30B85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7A68CE-B452-F04B-B2FD-FED59E450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09C2115-52DC-0848-8263-FAE5B8A75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3A7EB0-1569-7044-B26F-A5A7F4CC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875EC68-3CB8-CA4C-8A6A-14A35684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77F91E-30E9-E745-A48E-2DEA6F48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1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6932C1-E426-074C-ACC1-7A626782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FE9F71-82ED-CF42-B1BB-AB8D06FB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836F49-4440-CD49-B277-92E25715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F63CBA-C6E0-ED46-81F5-38240E72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4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8CE982-0A01-BC4B-B521-1FEA03FD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0EF44F-F2D5-D34C-9C0C-E21A6D22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9D9C8-AEE5-8540-8CBB-4962BBF5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4C276-6821-D44C-AFF2-DDD92B1A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A683FF-A0F3-7148-B949-C82C7EDF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58B7E0-DE5D-4C43-AF8B-398A83A57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D97DCE-6EB1-A243-A7D8-EFC926F5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2985CA-0121-DE4C-B272-7E29AEAA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0AEA29-4388-2240-8320-DD275A22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0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05B3CF-410F-5D4F-A72C-A64F8D4D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C01CA7B-A116-BD4D-A141-81F5CF0F2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0C01B2-1A20-DC41-B954-90DAC0628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0BBA0E-7031-434A-8EAB-FBE5D76A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8F9EA7-F4A7-9D4C-BF55-E77930D0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CCD7BA-7EC2-C74A-B02B-3C3572BC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4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F383B48-D462-D649-B096-3D665498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7A3115-752A-5947-AD52-D85831F60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B3F3C4-B1B1-CC43-9CCD-C17FC479B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10/14/22</a:t>
            </a:fld>
            <a:endParaRPr lang="en-US" sz="1556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C963DA-B6AF-2846-A4A9-0D973588A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556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7BDD5D-26A9-C041-8824-0DC7A022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5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kumimoji="1"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EB79976-E08D-75B4-4625-299D4E60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" y="0"/>
            <a:ext cx="1015231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3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852CF561-94DA-5889-4A7F-4C3DA788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9FDB7-2408-FA37-750C-58EDBD5C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5080E321-B4FB-FC08-E33F-7022C8481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160000" cy="5717889"/>
          </a:xfrm>
        </p:spPr>
      </p:pic>
    </p:spTree>
    <p:extLst>
      <p:ext uri="{BB962C8B-B14F-4D97-AF65-F5344CB8AC3E}">
        <p14:creationId xmlns:p14="http://schemas.microsoft.com/office/powerpoint/2010/main" val="84571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AF215-CDBF-2DA2-9F4D-FB92ADFE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567E52D-6245-9DCE-51B4-90C2030B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290"/>
          </a:xfrm>
        </p:spPr>
      </p:pic>
    </p:spTree>
    <p:extLst>
      <p:ext uri="{BB962C8B-B14F-4D97-AF65-F5344CB8AC3E}">
        <p14:creationId xmlns:p14="http://schemas.microsoft.com/office/powerpoint/2010/main" val="381303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0FB9A206-580D-494A-E011-B0EB117D8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62086" cy="5715000"/>
          </a:xfrm>
        </p:spPr>
      </p:pic>
    </p:spTree>
    <p:extLst>
      <p:ext uri="{BB962C8B-B14F-4D97-AF65-F5344CB8AC3E}">
        <p14:creationId xmlns:p14="http://schemas.microsoft.com/office/powerpoint/2010/main" val="284605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8D044-8A86-2D7F-2AB9-2031E5D1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3E20A63-6DCB-1C05-5F70-6974B129B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160000" cy="5719909"/>
          </a:xfrm>
        </p:spPr>
      </p:pic>
    </p:spTree>
    <p:extLst>
      <p:ext uri="{BB962C8B-B14F-4D97-AF65-F5344CB8AC3E}">
        <p14:creationId xmlns:p14="http://schemas.microsoft.com/office/powerpoint/2010/main" val="330175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143E7-5145-6455-F7C2-1BBA1BD0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コンテンツ プレースホルダー 8" descr="テキスト&#10;&#10;自動的に生成された説明">
            <a:extLst>
              <a:ext uri="{FF2B5EF4-FFF2-40B4-BE49-F238E27FC236}">
                <a16:creationId xmlns:a16="http://schemas.microsoft.com/office/drawing/2014/main" id="{386C59A5-5F50-D831-45F8-56B6DE0E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61044" cy="5715000"/>
          </a:xfrm>
        </p:spPr>
      </p:pic>
    </p:spTree>
    <p:extLst>
      <p:ext uri="{BB962C8B-B14F-4D97-AF65-F5344CB8AC3E}">
        <p14:creationId xmlns:p14="http://schemas.microsoft.com/office/powerpoint/2010/main" val="198994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165DE-5FC1-7FE4-8BB7-339E526A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3FBD208-6A51-9019-046F-33DB05431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64106" cy="5715000"/>
          </a:xfrm>
        </p:spPr>
      </p:pic>
    </p:spTree>
    <p:extLst>
      <p:ext uri="{BB962C8B-B14F-4D97-AF65-F5344CB8AC3E}">
        <p14:creationId xmlns:p14="http://schemas.microsoft.com/office/powerpoint/2010/main" val="328768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0</Words>
  <Application>Microsoft Macintosh PowerPoint</Application>
  <PresentationFormat>ユーザー設定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田中祐輔</dc:creator>
  <cp:lastModifiedBy>chen</cp:lastModifiedBy>
  <cp:revision>209</cp:revision>
  <dcterms:created xsi:type="dcterms:W3CDTF">2020-09-30T06:30:01Z</dcterms:created>
  <dcterms:modified xsi:type="dcterms:W3CDTF">2022-10-14T07:46:29Z</dcterms:modified>
</cp:coreProperties>
</file>