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716" r:id="rId2"/>
    <p:sldId id="2717" r:id="rId3"/>
    <p:sldId id="2718" r:id="rId4"/>
    <p:sldId id="2719" r:id="rId5"/>
    <p:sldId id="2720" r:id="rId6"/>
    <p:sldId id="2721" r:id="rId7"/>
    <p:sldId id="2722" r:id="rId8"/>
    <p:sldId id="2723" r:id="rId9"/>
    <p:sldId id="2724" r:id="rId10"/>
    <p:sldId id="2725" r:id="rId11"/>
    <p:sldId id="2726" r:id="rId12"/>
    <p:sldId id="2727" r:id="rId13"/>
  </p:sldIdLst>
  <p:sldSz cx="10160000" cy="5715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 Y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C5D"/>
    <a:srgbClr val="D9F1F2"/>
    <a:srgbClr val="44BBBE"/>
    <a:srgbClr val="0432FF"/>
    <a:srgbClr val="F0F9F9"/>
    <a:srgbClr val="00BABD"/>
    <a:srgbClr val="F2D026"/>
    <a:srgbClr val="00BBBD"/>
    <a:srgbClr val="13ACB7"/>
    <a:srgbClr val="FFD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3" autoAdjust="0"/>
    <p:restoredTop sz="90612" autoAdjust="0"/>
  </p:normalViewPr>
  <p:slideViewPr>
    <p:cSldViewPr snapToGrid="0" snapToObjects="1">
      <p:cViewPr varScale="1">
        <p:scale>
          <a:sx n="136" d="100"/>
          <a:sy n="136" d="100"/>
        </p:scale>
        <p:origin x="216" y="24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C2910-1649-1A4A-9385-756D084AA252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E5138-B6EE-984E-8CA3-2BDB23EA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4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5138-B6EE-984E-8CA3-2BDB23EA12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6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580E6-E293-134A-ADF6-F83EABE0B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B153EF4-A0A5-1444-8BF3-2543D6756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D958B1-6617-544E-A114-D4678B52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B40D5B-C192-E343-ABAA-6E6A6EEC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81FFB-BD9E-EE4F-AB03-86DACE25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3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3E3CD-B0F6-1D48-B4C0-B9E6BD28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A2A137-DFD8-0B4E-A0C4-6D1BCB1B2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10D773-B90D-A54B-8C88-5F2F825F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0BC20B-B497-1147-8431-B40EB351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AFFB88-A201-B44D-9A9A-E251CC2E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A13B0A9-E100-A942-B2B9-49DFF6331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A90F70-2D5F-B842-9788-5FE71357E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B5AC2E-6B81-5848-9C55-1B23E5E3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F4736F-CCB8-874D-ADF6-2B796964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D050AC-1EC9-C040-BBFF-ECBAC570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4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E3BC3-1FE3-9F4E-9E42-BBB73967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8E53CC-BD26-3D41-A6EE-3328E57A7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3792FF-2252-AA40-AC4C-1BA8E022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951516-07CF-654E-B3DE-1AB5B359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563E98-34BF-3D4F-B769-99AD6A5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1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7D7318-752B-3845-8BD0-C69D3DAF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6FB97A-A04B-8A4A-BD03-E3D702643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0DF074-082E-D048-B2BB-E4653D9E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F59E59-2E08-1749-8DFF-295C8580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1B2576-868E-9043-BAF6-EFF3BB48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4F7A1-CD15-FA4F-8854-40C06278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8A57AE-52B7-3549-97F7-6FCDF1489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0EAB43-8273-7742-AD28-D2FB5DA5C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50B741-DD44-3E4F-A3EA-CA8078A0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D5F81D-9CCD-BF48-B851-57C036A7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F86DCE-2F7A-D948-B168-867C212A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9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389550-6761-144C-949C-13AB35DE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81934C-F4DB-1948-8F7F-8B84B82F0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4015C8-60F9-9341-ABD2-D1DD30B8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7A68CE-B452-F04B-B2FD-FED59E450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9C2115-52DC-0848-8263-FAE5B8A75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3A7EB0-1569-7044-B26F-A5A7F4CC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75EC68-3CB8-CA4C-8A6A-14A35684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77F91E-30E9-E745-A48E-2DEA6F48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1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6932C1-E426-074C-ACC1-7A626782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5FE9F71-82ED-CF42-B1BB-AB8D06FB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F836F49-4440-CD49-B277-92E25715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F63CBA-C6E0-ED46-81F5-38240E72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4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78CE982-0A01-BC4B-B521-1FEA03FD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60EF44F-F2D5-D34C-9C0C-E21A6D22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69D9C8-AEE5-8540-8CBB-4962BBF5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3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4C276-6821-D44C-AFF2-DDD92B1A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A683FF-A0F3-7148-B949-C82C7EDF2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058B7E0-DE5D-4C43-AF8B-398A83A5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D97DCE-6EB1-A243-A7D8-EFC926F5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2985CA-0121-DE4C-B272-7E29AEAA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0AEA29-4388-2240-8320-DD275A22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05B3CF-410F-5D4F-A72C-A64F8D4D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C01CA7B-A116-BD4D-A141-81F5CF0F2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0C01B2-1A20-DC41-B954-90DAC0628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0BBA0E-7031-434A-8EAB-FBE5D76A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8F9EA7-F4A7-9D4C-BF55-E77930D0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CCD7BA-7EC2-C74A-B02B-3C3572BC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4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383B48-D462-D649-B096-3D665498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E7A3115-752A-5947-AD52-D85831F60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B3F3C4-B1B1-CC43-9CCD-C17FC479B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10/16/22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C963DA-B6AF-2846-A4A9-0D973588A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7BDD5D-26A9-C041-8824-0DC7A0229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kumimoji="1"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63754D-5EE2-5256-1873-1D1C3D75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 descr="動物 が含まれている画像&#10;&#10;自動的に生成された説明">
            <a:extLst>
              <a:ext uri="{FF2B5EF4-FFF2-40B4-BE49-F238E27FC236}">
                <a16:creationId xmlns:a16="http://schemas.microsoft.com/office/drawing/2014/main" id="{2422EF55-8483-89E8-D910-C811AA954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176"/>
            <a:ext cx="10160000" cy="5706823"/>
          </a:xfrm>
        </p:spPr>
      </p:pic>
    </p:spTree>
    <p:extLst>
      <p:ext uri="{BB962C8B-B14F-4D97-AF65-F5344CB8AC3E}">
        <p14:creationId xmlns:p14="http://schemas.microsoft.com/office/powerpoint/2010/main" val="396746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B3053-1ADB-5B6C-8EA5-941D20E5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E3C3F782-A83F-927B-92DE-44AA79497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6112"/>
          </a:xfrm>
        </p:spPr>
      </p:pic>
    </p:spTree>
    <p:extLst>
      <p:ext uri="{BB962C8B-B14F-4D97-AF65-F5344CB8AC3E}">
        <p14:creationId xmlns:p14="http://schemas.microsoft.com/office/powerpoint/2010/main" val="316042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3F438-44AF-DD27-2E8C-30B9FA50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8" descr="テキスト&#10;&#10;自動的に生成された説明">
            <a:extLst>
              <a:ext uri="{FF2B5EF4-FFF2-40B4-BE49-F238E27FC236}">
                <a16:creationId xmlns:a16="http://schemas.microsoft.com/office/drawing/2014/main" id="{CD0A2FBA-8C5C-76C8-9027-01B386DB5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5556"/>
          </a:xfrm>
        </p:spPr>
      </p:pic>
    </p:spTree>
    <p:extLst>
      <p:ext uri="{BB962C8B-B14F-4D97-AF65-F5344CB8AC3E}">
        <p14:creationId xmlns:p14="http://schemas.microsoft.com/office/powerpoint/2010/main" val="5441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BA1453-07AE-1B36-F3E6-8A07EA2C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ダイアグラム&#10;&#10;自動的に生成された説明">
            <a:extLst>
              <a:ext uri="{FF2B5EF4-FFF2-40B4-BE49-F238E27FC236}">
                <a16:creationId xmlns:a16="http://schemas.microsoft.com/office/drawing/2014/main" id="{622229B4-E5D8-0C1F-C97F-5B934FC0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4166"/>
          </a:xfrm>
        </p:spPr>
      </p:pic>
    </p:spTree>
    <p:extLst>
      <p:ext uri="{BB962C8B-B14F-4D97-AF65-F5344CB8AC3E}">
        <p14:creationId xmlns:p14="http://schemas.microsoft.com/office/powerpoint/2010/main" val="76823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31BED-1ED5-A6AA-D3BB-C96B2211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9843FD9B-1964-F4A9-0CCE-802625882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5556"/>
          </a:xfrm>
        </p:spPr>
      </p:pic>
    </p:spTree>
    <p:extLst>
      <p:ext uri="{BB962C8B-B14F-4D97-AF65-F5344CB8AC3E}">
        <p14:creationId xmlns:p14="http://schemas.microsoft.com/office/powerpoint/2010/main" val="104845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C3A50-16D4-E79D-E704-6A1D6D1A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, 手紙&#10;&#10;自動的に生成された説明">
            <a:extLst>
              <a:ext uri="{FF2B5EF4-FFF2-40B4-BE49-F238E27FC236}">
                <a16:creationId xmlns:a16="http://schemas.microsoft.com/office/drawing/2014/main" id="{1C03F33D-2E72-400A-10A6-4D555BF85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62469" cy="5715000"/>
          </a:xfrm>
        </p:spPr>
      </p:pic>
    </p:spTree>
    <p:extLst>
      <p:ext uri="{BB962C8B-B14F-4D97-AF65-F5344CB8AC3E}">
        <p14:creationId xmlns:p14="http://schemas.microsoft.com/office/powerpoint/2010/main" val="185598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686FE9-D756-F201-6BED-BF02A72F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0C617DDB-1190-36FA-C2EF-8F4A28B8C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53576" cy="5715000"/>
          </a:xfrm>
        </p:spPr>
      </p:pic>
    </p:spTree>
    <p:extLst>
      <p:ext uri="{BB962C8B-B14F-4D97-AF65-F5344CB8AC3E}">
        <p14:creationId xmlns:p14="http://schemas.microsoft.com/office/powerpoint/2010/main" val="235203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F9DD36-711D-6D25-5328-E78466FE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ED2571FB-81B5-FAC0-1420-818DCD174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8616"/>
          </a:xfrm>
        </p:spPr>
      </p:pic>
    </p:spTree>
    <p:extLst>
      <p:ext uri="{BB962C8B-B14F-4D97-AF65-F5344CB8AC3E}">
        <p14:creationId xmlns:p14="http://schemas.microsoft.com/office/powerpoint/2010/main" val="275220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1E92EC-2370-A8F0-B918-D78768CD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9A20845C-210D-4D80-8F70-E71DE9226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160000" cy="5718057"/>
          </a:xfrm>
        </p:spPr>
      </p:pic>
    </p:spTree>
    <p:extLst>
      <p:ext uri="{BB962C8B-B14F-4D97-AF65-F5344CB8AC3E}">
        <p14:creationId xmlns:p14="http://schemas.microsoft.com/office/powerpoint/2010/main" val="417792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DC1D4D-DF16-3675-89F1-75911CB8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A764C2DE-95AD-5325-AD45-E97E46AB8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160000" cy="5713611"/>
          </a:xfrm>
        </p:spPr>
      </p:pic>
    </p:spTree>
    <p:extLst>
      <p:ext uri="{BB962C8B-B14F-4D97-AF65-F5344CB8AC3E}">
        <p14:creationId xmlns:p14="http://schemas.microsoft.com/office/powerpoint/2010/main" val="7168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62D700-3E15-C9CD-7DAD-82545B5C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270411F7-2493-CCD5-F263-23AC953B5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54568" cy="5715000"/>
          </a:xfrm>
        </p:spPr>
      </p:pic>
    </p:spTree>
    <p:extLst>
      <p:ext uri="{BB962C8B-B14F-4D97-AF65-F5344CB8AC3E}">
        <p14:creationId xmlns:p14="http://schemas.microsoft.com/office/powerpoint/2010/main" val="427716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41A628-3643-CA6B-1DE5-4CD46E2C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DEDF4DA-7D62-A55C-4369-77FFA3D13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160000" cy="5713611"/>
          </a:xfrm>
        </p:spPr>
      </p:pic>
    </p:spTree>
    <p:extLst>
      <p:ext uri="{BB962C8B-B14F-4D97-AF65-F5344CB8AC3E}">
        <p14:creationId xmlns:p14="http://schemas.microsoft.com/office/powerpoint/2010/main" val="4290202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</Words>
  <Application>Microsoft Macintosh PowerPoint</Application>
  <PresentationFormat>ユーザー設定</PresentationFormat>
  <Paragraphs>1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田中祐輔</dc:creator>
  <cp:lastModifiedBy>chen</cp:lastModifiedBy>
  <cp:revision>189</cp:revision>
  <dcterms:created xsi:type="dcterms:W3CDTF">2020-09-30T06:30:01Z</dcterms:created>
  <dcterms:modified xsi:type="dcterms:W3CDTF">2022-10-16T05:29:31Z</dcterms:modified>
</cp:coreProperties>
</file>