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7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54851E-AD2C-1A41-8FC5-48340B823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6DDFFB-8326-284C-9411-3A18336CC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682654-5E85-A041-ABE2-4B373FDA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482B44-00BC-B041-882F-13CB9671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7849F9-57F6-EE48-BDCD-65BB7654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10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4F3F8-8EB1-DC43-857C-667BC0CA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698EB7-BD41-CB4B-BD2E-871E7D924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5FF28E-40DD-484A-9C4D-B286754D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A5DA07-EA75-1B49-9277-44875D9E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2DBEEF-7278-3F49-889A-86D65EA4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04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FBF0911-A2AF-FB4C-A7BA-0BD44091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AA48CA-72D3-2344-87C3-73D3A4857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F57B3B-3FCE-EF4D-8FA2-DEBCF039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2FDFE0-9873-ED44-839A-C5C0BA03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FC1777-02BE-944E-A1BC-1CB1B31A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5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0B9BB2-0146-954A-BBAB-8DCCF5479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19AB1E-0169-3A4C-8302-345D76D0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1DEE21-75B0-CB46-9040-59550A8A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819C4E-D2CC-3842-B4D5-E796CB24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F67805-4840-C445-A446-A0142EBD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A7FFBD-3A41-1944-BBAE-DC9502FA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A9F8A4-BADE-9C4C-A398-F07A15D61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F35AF1-3CD9-CC4D-984E-333DE4E2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E6F49E-BE39-C940-B92A-A9B75243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75A0CB-92B4-424E-A5C7-25E0538F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2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D29BCA-D45A-7749-A28E-B3E6EA9C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D840FA-7855-DA4B-8EF9-66E2C0439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D58A6F-C86E-D948-A2C7-7B8EF4DFB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C034FD-3821-0346-9B23-D09A82DB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5E9F14-5962-AA45-BC10-34F20481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64A932-E3D0-D249-B916-4DD76C4A5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46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C84ED7-ACE9-B646-9BCE-920C74C7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A90AC4-F3FD-9E45-A436-73D5C7033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800EF6-73B7-7840-BE2C-31F214D4F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001FB47-9252-CB40-ABE8-1F9B71673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898BE72-6BB3-E449-B9F7-AB43FF6E2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2754C52-633B-AC4A-A92B-E408CBA3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4BC9830-0A70-3244-9D9F-861577BF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3C6598-B358-1744-9067-5CE3CC85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36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1DF04A-0BA3-B040-A42A-B65F761C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8CF828-E903-C442-B96B-621D6B2F1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26D8B88-84BB-F845-B229-82E103C0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77934D-974C-6D44-B3E8-7CA18A9B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98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EDAEDD-9C32-0C4F-AF83-B90A2919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9E5E25-0AD8-664A-B60B-1DBB2494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C412AA-5399-A246-9542-908BB00B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6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D39A39-E3C9-5940-AB74-CA7DCE7C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BD8E-FA6A-E94B-BBD0-1455C8AAA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93AF04-EFE4-6F46-AE2F-5045BF13A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386D12-4094-8A40-9347-EB59A27F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FEE943-6D77-DC40-863E-40105370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B3A750-6927-A549-86F5-4082D902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43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16A927-7CA7-A646-B7F0-EF2D3918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A2533D-A726-8249-B7CF-8DD967443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578002-EA69-6244-8AFE-E04134AF3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AB4EE6-3BE1-3B41-9B93-1E9F206F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A984FD-8462-E24B-A2FC-3AF1DE0E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539406-D210-5944-ACC0-4E9106A7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03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25E19A7-58A6-9C49-8911-56AE0CB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3FBB95-48B7-8440-A407-648C2A9A2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59018F-8C23-014C-8656-0F78C25DD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4E8F-EF2E-7B42-B17B-E41CDCCB71AD}" type="datetimeFigureOut">
              <a:rPr kumimoji="1" lang="ja-JP" altLang="en-US" smtClean="0"/>
              <a:t>2022/4/4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B0F9E2-97DB-6443-B714-1E69C9E95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2E0155-94C2-124F-A079-23ACF7283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625E-D35F-C146-950B-D69831822A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06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7B9A7A9B-78F3-954C-8B54-FE928237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"/>
            <a:ext cx="12192000" cy="68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6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手紙&#10;&#10;自動的に生成された説明">
            <a:extLst>
              <a:ext uri="{FF2B5EF4-FFF2-40B4-BE49-F238E27FC236}">
                <a16:creationId xmlns:a16="http://schemas.microsoft.com/office/drawing/2014/main" id="{E2F9B222-5E4D-4243-BA6C-FEF50522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0"/>
            <a:ext cx="1218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2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D80D007E-4AAD-C643-B981-1C2DEC45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0"/>
            <a:ext cx="1218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5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F011F3A-4CBA-2E4B-A5D8-3E7007790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" y="0"/>
            <a:ext cx="12190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1F5A91F-02C9-E140-BF09-C5564F4F3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0"/>
            <a:ext cx="1218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C2B79948-1677-FA4C-AB03-5006A2F4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" y="0"/>
            <a:ext cx="12172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4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7A2509E2-B633-A245-B989-580777016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0"/>
            <a:ext cx="1218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33AF69A5-3D04-C442-9704-E28E2E356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" y="0"/>
            <a:ext cx="1218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ワイド画面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陳秀茵</dc:creator>
  <cp:lastModifiedBy>陳秀茵</cp:lastModifiedBy>
  <cp:revision>1</cp:revision>
  <dcterms:created xsi:type="dcterms:W3CDTF">2022-04-04T11:21:54Z</dcterms:created>
  <dcterms:modified xsi:type="dcterms:W3CDTF">2022-04-04T11:28:07Z</dcterms:modified>
</cp:coreProperties>
</file>